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  <p:sldMasterId id="2147483648" r:id="rId5"/>
  </p:sldMasterIdLst>
  <p:notesMasterIdLst>
    <p:notesMasterId r:id="rId16"/>
  </p:notesMasterIdLst>
  <p:sldIdLst>
    <p:sldId id="256" r:id="rId6"/>
    <p:sldId id="279" r:id="rId7"/>
    <p:sldId id="285" r:id="rId8"/>
    <p:sldId id="278" r:id="rId9"/>
    <p:sldId id="302" r:id="rId10"/>
    <p:sldId id="303" r:id="rId11"/>
    <p:sldId id="306" r:id="rId12"/>
    <p:sldId id="307" r:id="rId13"/>
    <p:sldId id="309" r:id="rId14"/>
    <p:sldId id="310" r:id="rId15"/>
  </p:sldIdLst>
  <p:sldSz cx="9144000" cy="5143500" type="screen16x9"/>
  <p:notesSz cx="7102475" cy="93884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075053-ED68-4593-B186-9E37BC68B3CB}" v="89" dt="2022-08-31T16:50:38.9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89" autoAdjust="0"/>
    <p:restoredTop sz="94660"/>
  </p:normalViewPr>
  <p:slideViewPr>
    <p:cSldViewPr snapToGrid="0" snapToObjects="1">
      <p:cViewPr varScale="1">
        <p:scale>
          <a:sx n="84" d="100"/>
          <a:sy n="84" d="100"/>
        </p:scale>
        <p:origin x="504" y="3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wkins III, William (hawkinwh)" userId="ec354a2a-97ff-44c9-b22d-7f8d9c24be8d" providerId="ADAL" clId="{DC075053-ED68-4593-B186-9E37BC68B3CB}"/>
    <pc:docChg chg="custSel addSld delSld modSld">
      <pc:chgData name="Hawkins III, William (hawkinwh)" userId="ec354a2a-97ff-44c9-b22d-7f8d9c24be8d" providerId="ADAL" clId="{DC075053-ED68-4593-B186-9E37BC68B3CB}" dt="2022-08-31T16:50:38.973" v="259"/>
      <pc:docMkLst>
        <pc:docMk/>
      </pc:docMkLst>
      <pc:sldChg chg="addSp modSp mod">
        <pc:chgData name="Hawkins III, William (hawkinwh)" userId="ec354a2a-97ff-44c9-b22d-7f8d9c24be8d" providerId="ADAL" clId="{DC075053-ED68-4593-B186-9E37BC68B3CB}" dt="2022-08-31T14:31:30.494" v="258" actId="1076"/>
        <pc:sldMkLst>
          <pc:docMk/>
          <pc:sldMk cId="1323747461" sldId="256"/>
        </pc:sldMkLst>
        <pc:picChg chg="add mod">
          <ac:chgData name="Hawkins III, William (hawkinwh)" userId="ec354a2a-97ff-44c9-b22d-7f8d9c24be8d" providerId="ADAL" clId="{DC075053-ED68-4593-B186-9E37BC68B3CB}" dt="2022-08-31T14:31:30.494" v="258" actId="1076"/>
          <ac:picMkLst>
            <pc:docMk/>
            <pc:sldMk cId="1323747461" sldId="256"/>
            <ac:picMk id="5" creationId="{0C00770E-E9DA-6C9C-EEAF-EA29AE3C44E0}"/>
          </ac:picMkLst>
        </pc:picChg>
        <pc:picChg chg="add mod">
          <ac:chgData name="Hawkins III, William (hawkinwh)" userId="ec354a2a-97ff-44c9-b22d-7f8d9c24be8d" providerId="ADAL" clId="{DC075053-ED68-4593-B186-9E37BC68B3CB}" dt="2022-08-31T14:31:27.869" v="257" actId="1076"/>
          <ac:picMkLst>
            <pc:docMk/>
            <pc:sldMk cId="1323747461" sldId="256"/>
            <ac:picMk id="7" creationId="{3DD90E5A-5A0E-A385-1979-C3E1ABB56A8C}"/>
          </ac:picMkLst>
        </pc:picChg>
      </pc:sldChg>
      <pc:sldChg chg="addSp delSp modSp mod modAnim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452057931" sldId="263"/>
        </pc:sldMkLst>
        <pc:spChg chg="mod">
          <ac:chgData name="Hawkins III, William (hawkinwh)" userId="ec354a2a-97ff-44c9-b22d-7f8d9c24be8d" providerId="ADAL" clId="{DC075053-ED68-4593-B186-9E37BC68B3CB}" dt="2022-08-31T05:19:17.348" v="24" actId="20577"/>
          <ac:spMkLst>
            <pc:docMk/>
            <pc:sldMk cId="452057931" sldId="263"/>
            <ac:spMk id="3" creationId="{7FC7EB45-F12F-467D-A393-960B2A29095D}"/>
          </ac:spMkLst>
        </pc:spChg>
        <pc:spChg chg="add mod">
          <ac:chgData name="Hawkins III, William (hawkinwh)" userId="ec354a2a-97ff-44c9-b22d-7f8d9c24be8d" providerId="ADAL" clId="{DC075053-ED68-4593-B186-9E37BC68B3CB}" dt="2022-08-31T05:20:29.339" v="26" actId="17032"/>
          <ac:spMkLst>
            <pc:docMk/>
            <pc:sldMk cId="452057931" sldId="263"/>
            <ac:spMk id="5" creationId="{B0E7141C-F754-AAC7-91DE-A0959961EB59}"/>
          </ac:spMkLst>
        </pc:spChg>
        <pc:picChg chg="add del mod">
          <ac:chgData name="Hawkins III, William (hawkinwh)" userId="ec354a2a-97ff-44c9-b22d-7f8d9c24be8d" providerId="ADAL" clId="{DC075053-ED68-4593-B186-9E37BC68B3CB}" dt="2022-08-31T14:28:16.191" v="236" actId="478"/>
          <ac:picMkLst>
            <pc:docMk/>
            <pc:sldMk cId="452057931" sldId="263"/>
            <ac:picMk id="6" creationId="{8D26A7AC-8F4A-D64D-9605-2328EF301B1F}"/>
          </ac:picMkLst>
        </pc:picChg>
        <pc:picChg chg="add mod">
          <ac:chgData name="Hawkins III, William (hawkinwh)" userId="ec354a2a-97ff-44c9-b22d-7f8d9c24be8d" providerId="ADAL" clId="{DC075053-ED68-4593-B186-9E37BC68B3CB}" dt="2022-08-31T14:29:09.921" v="250" actId="1076"/>
          <ac:picMkLst>
            <pc:docMk/>
            <pc:sldMk cId="452057931" sldId="263"/>
            <ac:picMk id="8" creationId="{CF4F93F0-F0A1-FC80-859C-65D58451354A}"/>
          </ac:picMkLst>
        </pc:picChg>
        <pc:picChg chg="add mod">
          <ac:chgData name="Hawkins III, William (hawkinwh)" userId="ec354a2a-97ff-44c9-b22d-7f8d9c24be8d" providerId="ADAL" clId="{DC075053-ED68-4593-B186-9E37BC68B3CB}" dt="2022-08-31T14:29:00.096" v="248" actId="1076"/>
          <ac:picMkLst>
            <pc:docMk/>
            <pc:sldMk cId="452057931" sldId="263"/>
            <ac:picMk id="10" creationId="{139740E4-67EF-0F39-386B-D1B2241F2DE5}"/>
          </ac:picMkLst>
        </pc:pic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452057931" sldId="263"/>
            <ac:inkMk id="4" creationId="{1851A921-E8CF-C582-A667-DF86C8D7B9EB}"/>
          </ac:inkMkLst>
        </pc:inkChg>
        <pc:inkChg chg="del">
          <ac:chgData name="Hawkins III, William (hawkinwh)" userId="ec354a2a-97ff-44c9-b22d-7f8d9c24be8d" providerId="ADAL" clId="{DC075053-ED68-4593-B186-9E37BC68B3CB}" dt="2022-08-31T04:48:31.821" v="1" actId="478"/>
          <ac:inkMkLst>
            <pc:docMk/>
            <pc:sldMk cId="452057931" sldId="263"/>
            <ac:inkMk id="4" creationId="{ED3BCB10-2AAF-8184-F690-33AB456DC558}"/>
          </ac:inkMkLst>
        </pc:inkChg>
      </pc:sldChg>
      <pc:sldChg chg="addSp delSp mod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682595757" sldId="268"/>
        </pc:sldMkLst>
        <pc:inkChg chg="del">
          <ac:chgData name="Hawkins III, William (hawkinwh)" userId="ec354a2a-97ff-44c9-b22d-7f8d9c24be8d" providerId="ADAL" clId="{DC075053-ED68-4593-B186-9E37BC68B3CB}" dt="2022-08-31T14:10:48.674" v="186" actId="478"/>
          <ac:inkMkLst>
            <pc:docMk/>
            <pc:sldMk cId="682595757" sldId="268"/>
            <ac:inkMk id="4" creationId="{209C1530-004F-A01F-1144-654A1505E64A}"/>
          </ac:inkMkLst>
        </pc:ink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682595757" sldId="268"/>
            <ac:inkMk id="4" creationId="{EE090D94-B351-861F-1DF8-880B620B85C2}"/>
          </ac:inkMkLst>
        </pc:inkChg>
      </pc:sldChg>
      <pc:sldChg chg="addSp delSp modSp mod">
        <pc:chgData name="Hawkins III, William (hawkinwh)" userId="ec354a2a-97ff-44c9-b22d-7f8d9c24be8d" providerId="ADAL" clId="{DC075053-ED68-4593-B186-9E37BC68B3CB}" dt="2022-08-31T14:10:42.909" v="185" actId="478"/>
        <pc:sldMkLst>
          <pc:docMk/>
          <pc:sldMk cId="939010068" sldId="269"/>
        </pc:sldMkLst>
        <pc:spChg chg="del">
          <ac:chgData name="Hawkins III, William (hawkinwh)" userId="ec354a2a-97ff-44c9-b22d-7f8d9c24be8d" providerId="ADAL" clId="{DC075053-ED68-4593-B186-9E37BC68B3CB}" dt="2022-08-31T14:10:32.319" v="183" actId="478"/>
          <ac:spMkLst>
            <pc:docMk/>
            <pc:sldMk cId="939010068" sldId="269"/>
            <ac:spMk id="3" creationId="{0DA2F816-198C-4351-BB43-71FFC56D75CF}"/>
          </ac:spMkLst>
        </pc:spChg>
        <pc:spChg chg="add del mod">
          <ac:chgData name="Hawkins III, William (hawkinwh)" userId="ec354a2a-97ff-44c9-b22d-7f8d9c24be8d" providerId="ADAL" clId="{DC075053-ED68-4593-B186-9E37BC68B3CB}" dt="2022-08-31T14:10:42.909" v="185" actId="478"/>
          <ac:spMkLst>
            <pc:docMk/>
            <pc:sldMk cId="939010068" sldId="269"/>
            <ac:spMk id="6" creationId="{A17E2B24-C258-9014-C145-A5D1EBC96B37}"/>
          </ac:spMkLst>
        </pc:spChg>
        <pc:picChg chg="add">
          <ac:chgData name="Hawkins III, William (hawkinwh)" userId="ec354a2a-97ff-44c9-b22d-7f8d9c24be8d" providerId="ADAL" clId="{DC075053-ED68-4593-B186-9E37BC68B3CB}" dt="2022-08-31T14:10:39.229" v="184" actId="22"/>
          <ac:picMkLst>
            <pc:docMk/>
            <pc:sldMk cId="939010068" sldId="269"/>
            <ac:picMk id="8" creationId="{3CE64ED6-67EA-C456-2DEE-C0D3CE94EADE}"/>
          </ac:picMkLst>
        </pc:picChg>
        <pc:inkChg chg="del">
          <ac:chgData name="Hawkins III, William (hawkinwh)" userId="ec354a2a-97ff-44c9-b22d-7f8d9c24be8d" providerId="ADAL" clId="{DC075053-ED68-4593-B186-9E37BC68B3CB}" dt="2022-08-31T14:10:28.781" v="182" actId="478"/>
          <ac:inkMkLst>
            <pc:docMk/>
            <pc:sldMk cId="939010068" sldId="269"/>
            <ac:inkMk id="4" creationId="{E56F50BE-BB01-2B97-EE71-32706A3A40D1}"/>
          </ac:inkMkLst>
        </pc:inkChg>
      </pc:sldChg>
      <pc:sldChg chg="del">
        <pc:chgData name="Hawkins III, William (hawkinwh)" userId="ec354a2a-97ff-44c9-b22d-7f8d9c24be8d" providerId="ADAL" clId="{DC075053-ED68-4593-B186-9E37BC68B3CB}" dt="2022-08-31T04:48:25.540" v="0" actId="47"/>
        <pc:sldMkLst>
          <pc:docMk/>
          <pc:sldMk cId="1438683222" sldId="270"/>
        </pc:sldMkLst>
      </pc:sldChg>
      <pc:sldChg chg="addSp delSp modSp new mod modAnim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4049970229" sldId="270"/>
        </pc:sldMkLst>
        <pc:spChg chg="mod">
          <ac:chgData name="Hawkins III, William (hawkinwh)" userId="ec354a2a-97ff-44c9-b22d-7f8d9c24be8d" providerId="ADAL" clId="{DC075053-ED68-4593-B186-9E37BC68B3CB}" dt="2022-08-31T05:20:57.797" v="38" actId="20577"/>
          <ac:spMkLst>
            <pc:docMk/>
            <pc:sldMk cId="4049970229" sldId="270"/>
            <ac:spMk id="2" creationId="{2D99E57B-AA0D-ECEF-EA01-92E6EB894093}"/>
          </ac:spMkLst>
        </pc:spChg>
        <pc:spChg chg="del mod">
          <ac:chgData name="Hawkins III, William (hawkinwh)" userId="ec354a2a-97ff-44c9-b22d-7f8d9c24be8d" providerId="ADAL" clId="{DC075053-ED68-4593-B186-9E37BC68B3CB}" dt="2022-08-31T05:21:14.872" v="40" actId="3680"/>
          <ac:spMkLst>
            <pc:docMk/>
            <pc:sldMk cId="4049970229" sldId="270"/>
            <ac:spMk id="3" creationId="{C711577D-75E3-5809-703C-12D94DC24E8A}"/>
          </ac:spMkLst>
        </pc:spChg>
        <pc:graphicFrameChg chg="add mod ord modGraphic">
          <ac:chgData name="Hawkins III, William (hawkinwh)" userId="ec354a2a-97ff-44c9-b22d-7f8d9c24be8d" providerId="ADAL" clId="{DC075053-ED68-4593-B186-9E37BC68B3CB}" dt="2022-08-31T05:22:08.918" v="65" actId="1076"/>
          <ac:graphicFrameMkLst>
            <pc:docMk/>
            <pc:sldMk cId="4049970229" sldId="270"/>
            <ac:graphicFrameMk id="4" creationId="{11989312-5B6B-864D-1DE7-79BCE91D04DC}"/>
          </ac:graphicFrameMkLst>
        </pc:graphicFrameChg>
        <pc:picChg chg="add mod">
          <ac:chgData name="Hawkins III, William (hawkinwh)" userId="ec354a2a-97ff-44c9-b22d-7f8d9c24be8d" providerId="ADAL" clId="{DC075053-ED68-4593-B186-9E37BC68B3CB}" dt="2022-08-31T05:22:24.023" v="66"/>
          <ac:picMkLst>
            <pc:docMk/>
            <pc:sldMk cId="4049970229" sldId="270"/>
            <ac:picMk id="5" creationId="{11DCD18D-080E-E68E-98EF-4510D970F2CF}"/>
          </ac:picMkLst>
        </pc:picChg>
        <pc:picChg chg="add mod">
          <ac:chgData name="Hawkins III, William (hawkinwh)" userId="ec354a2a-97ff-44c9-b22d-7f8d9c24be8d" providerId="ADAL" clId="{DC075053-ED68-4593-B186-9E37BC68B3CB}" dt="2022-08-31T05:22:27.474" v="68" actId="1076"/>
          <ac:picMkLst>
            <pc:docMk/>
            <pc:sldMk cId="4049970229" sldId="270"/>
            <ac:picMk id="7" creationId="{ADB7D8B6-70E3-E23E-6F64-F9043ADE9195}"/>
          </ac:picMkLst>
        </pc:picChg>
        <pc:picChg chg="add mod">
          <ac:chgData name="Hawkins III, William (hawkinwh)" userId="ec354a2a-97ff-44c9-b22d-7f8d9c24be8d" providerId="ADAL" clId="{DC075053-ED68-4593-B186-9E37BC68B3CB}" dt="2022-08-31T05:22:31.434" v="70" actId="1076"/>
          <ac:picMkLst>
            <pc:docMk/>
            <pc:sldMk cId="4049970229" sldId="270"/>
            <ac:picMk id="9" creationId="{2C06B3EC-C476-6275-AF69-A947994D36C5}"/>
          </ac:picMkLst>
        </pc:pic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4049970229" sldId="270"/>
            <ac:inkMk id="3" creationId="{DD1A0433-774C-C4A7-2B92-C066C990F12B}"/>
          </ac:inkMkLst>
        </pc:inkChg>
      </pc:sldChg>
      <pc:sldChg chg="addSp delSp modSp add mod delAnim modAnim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2558118168" sldId="271"/>
        </pc:sldMkLst>
        <pc:spChg chg="mod">
          <ac:chgData name="Hawkins III, William (hawkinwh)" userId="ec354a2a-97ff-44c9-b22d-7f8d9c24be8d" providerId="ADAL" clId="{DC075053-ED68-4593-B186-9E37BC68B3CB}" dt="2022-08-31T05:24:14.062" v="126" actId="20577"/>
          <ac:spMkLst>
            <pc:docMk/>
            <pc:sldMk cId="2558118168" sldId="271"/>
            <ac:spMk id="3" creationId="{7FC7EB45-F12F-467D-A393-960B2A29095D}"/>
          </ac:spMkLst>
        </pc:spChg>
        <pc:spChg chg="del">
          <ac:chgData name="Hawkins III, William (hawkinwh)" userId="ec354a2a-97ff-44c9-b22d-7f8d9c24be8d" providerId="ADAL" clId="{DC075053-ED68-4593-B186-9E37BC68B3CB}" dt="2022-08-31T05:22:54.954" v="75" actId="478"/>
          <ac:spMkLst>
            <pc:docMk/>
            <pc:sldMk cId="2558118168" sldId="271"/>
            <ac:spMk id="5" creationId="{B0E7141C-F754-AAC7-91DE-A0959961EB59}"/>
          </ac:spMkLst>
        </pc:sp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2558118168" sldId="271"/>
            <ac:inkMk id="4" creationId="{CE17436B-F7B0-D955-FBF8-5DBCFF5C4BEA}"/>
          </ac:inkMkLst>
        </pc:inkChg>
      </pc:sldChg>
      <pc:sldChg chg="addSp modSp new mod">
        <pc:chgData name="Hawkins III, William (hawkinwh)" userId="ec354a2a-97ff-44c9-b22d-7f8d9c24be8d" providerId="ADAL" clId="{DC075053-ED68-4593-B186-9E37BC68B3CB}" dt="2022-08-31T05:28:14.114" v="169" actId="1076"/>
        <pc:sldMkLst>
          <pc:docMk/>
          <pc:sldMk cId="2526317303" sldId="272"/>
        </pc:sldMkLst>
        <pc:spChg chg="mod">
          <ac:chgData name="Hawkins III, William (hawkinwh)" userId="ec354a2a-97ff-44c9-b22d-7f8d9c24be8d" providerId="ADAL" clId="{DC075053-ED68-4593-B186-9E37BC68B3CB}" dt="2022-08-31T05:24:49.917" v="163" actId="20577"/>
          <ac:spMkLst>
            <pc:docMk/>
            <pc:sldMk cId="2526317303" sldId="272"/>
            <ac:spMk id="2" creationId="{6522B397-8111-E91E-8D4A-97964F8929C2}"/>
          </ac:spMkLst>
        </pc:spChg>
        <pc:picChg chg="add mod">
          <ac:chgData name="Hawkins III, William (hawkinwh)" userId="ec354a2a-97ff-44c9-b22d-7f8d9c24be8d" providerId="ADAL" clId="{DC075053-ED68-4593-B186-9E37BC68B3CB}" dt="2022-08-31T05:26:15.169" v="165" actId="1076"/>
          <ac:picMkLst>
            <pc:docMk/>
            <pc:sldMk cId="2526317303" sldId="272"/>
            <ac:picMk id="5" creationId="{B9415DC8-C604-5FF7-A0EA-5331560A6E96}"/>
          </ac:picMkLst>
        </pc:picChg>
        <pc:picChg chg="add mod">
          <ac:chgData name="Hawkins III, William (hawkinwh)" userId="ec354a2a-97ff-44c9-b22d-7f8d9c24be8d" providerId="ADAL" clId="{DC075053-ED68-4593-B186-9E37BC68B3CB}" dt="2022-08-31T05:27:22.523" v="167" actId="1076"/>
          <ac:picMkLst>
            <pc:docMk/>
            <pc:sldMk cId="2526317303" sldId="272"/>
            <ac:picMk id="7" creationId="{BFF07CE2-FB80-6307-F7E0-E5D63736682F}"/>
          </ac:picMkLst>
        </pc:picChg>
        <pc:picChg chg="add mod">
          <ac:chgData name="Hawkins III, William (hawkinwh)" userId="ec354a2a-97ff-44c9-b22d-7f8d9c24be8d" providerId="ADAL" clId="{DC075053-ED68-4593-B186-9E37BC68B3CB}" dt="2022-08-31T05:28:14.114" v="169" actId="1076"/>
          <ac:picMkLst>
            <pc:docMk/>
            <pc:sldMk cId="2526317303" sldId="272"/>
            <ac:picMk id="9" creationId="{02FB9339-9868-DD88-F639-6B1DAEFAEEB1}"/>
          </ac:picMkLst>
        </pc:picChg>
      </pc:sldChg>
      <pc:sldChg chg="addSp modSp add mod">
        <pc:chgData name="Hawkins III, William (hawkinwh)" userId="ec354a2a-97ff-44c9-b22d-7f8d9c24be8d" providerId="ADAL" clId="{DC075053-ED68-4593-B186-9E37BC68B3CB}" dt="2022-08-31T16:50:38.973" v="259"/>
        <pc:sldMkLst>
          <pc:docMk/>
          <pc:sldMk cId="3814684325" sldId="273"/>
        </pc:sldMkLst>
        <pc:spChg chg="mod">
          <ac:chgData name="Hawkins III, William (hawkinwh)" userId="ec354a2a-97ff-44c9-b22d-7f8d9c24be8d" providerId="ADAL" clId="{DC075053-ED68-4593-B186-9E37BC68B3CB}" dt="2022-08-31T14:08:32.446" v="181" actId="20577"/>
          <ac:spMkLst>
            <pc:docMk/>
            <pc:sldMk cId="3814684325" sldId="273"/>
            <ac:spMk id="3" creationId="{7FC7EB45-F12F-467D-A393-960B2A29095D}"/>
          </ac:spMkLst>
        </pc:spChg>
        <pc:inkChg chg="add">
          <ac:chgData name="Hawkins III, William (hawkinwh)" userId="ec354a2a-97ff-44c9-b22d-7f8d9c24be8d" providerId="ADAL" clId="{DC075053-ED68-4593-B186-9E37BC68B3CB}" dt="2022-08-31T16:50:38.973" v="259"/>
          <ac:inkMkLst>
            <pc:docMk/>
            <pc:sldMk cId="3814684325" sldId="273"/>
            <ac:inkMk id="4" creationId="{4EDD86FD-D20E-6C71-47FD-84A664D6BDFB}"/>
          </ac:inkMkLst>
        </pc:inkChg>
      </pc:sldChg>
      <pc:sldChg chg="addSp delSp modSp new mod modAnim">
        <pc:chgData name="Hawkins III, William (hawkinwh)" userId="ec354a2a-97ff-44c9-b22d-7f8d9c24be8d" providerId="ADAL" clId="{DC075053-ED68-4593-B186-9E37BC68B3CB}" dt="2022-08-31T14:24:44.240" v="232" actId="1076"/>
        <pc:sldMkLst>
          <pc:docMk/>
          <pc:sldMk cId="523684101" sldId="274"/>
        </pc:sldMkLst>
        <pc:spChg chg="mod">
          <ac:chgData name="Hawkins III, William (hawkinwh)" userId="ec354a2a-97ff-44c9-b22d-7f8d9c24be8d" providerId="ADAL" clId="{DC075053-ED68-4593-B186-9E37BC68B3CB}" dt="2022-08-31T14:11:02.318" v="209" actId="20577"/>
          <ac:spMkLst>
            <pc:docMk/>
            <pc:sldMk cId="523684101" sldId="274"/>
            <ac:spMk id="2" creationId="{06B83419-0F7E-2448-5ED6-33BD0A5AE3B5}"/>
          </ac:spMkLst>
        </pc:spChg>
        <pc:spChg chg="del">
          <ac:chgData name="Hawkins III, William (hawkinwh)" userId="ec354a2a-97ff-44c9-b22d-7f8d9c24be8d" providerId="ADAL" clId="{DC075053-ED68-4593-B186-9E37BC68B3CB}" dt="2022-08-31T14:23:54.398" v="226" actId="478"/>
          <ac:spMkLst>
            <pc:docMk/>
            <pc:sldMk cId="523684101" sldId="274"/>
            <ac:spMk id="3" creationId="{A29ECA50-46C8-E976-EF7A-C3E6A04BDC63}"/>
          </ac:spMkLst>
        </pc:spChg>
        <pc:spChg chg="add mod">
          <ac:chgData name="Hawkins III, William (hawkinwh)" userId="ec354a2a-97ff-44c9-b22d-7f8d9c24be8d" providerId="ADAL" clId="{DC075053-ED68-4593-B186-9E37BC68B3CB}" dt="2022-08-31T14:24:44.240" v="232" actId="1076"/>
          <ac:spMkLst>
            <pc:docMk/>
            <pc:sldMk cId="523684101" sldId="274"/>
            <ac:spMk id="5" creationId="{973C6E49-1C8E-66F1-B415-5806D4583234}"/>
          </ac:spMkLst>
        </pc:spChg>
        <pc:spChg chg="add mod">
          <ac:chgData name="Hawkins III, William (hawkinwh)" userId="ec354a2a-97ff-44c9-b22d-7f8d9c24be8d" providerId="ADAL" clId="{DC075053-ED68-4593-B186-9E37BC68B3CB}" dt="2022-08-31T14:24:44.240" v="232" actId="1076"/>
          <ac:spMkLst>
            <pc:docMk/>
            <pc:sldMk cId="523684101" sldId="274"/>
            <ac:spMk id="7" creationId="{FD0E3C3B-051B-BBF3-A452-DB6E00579045}"/>
          </ac:spMkLst>
        </pc:spChg>
        <pc:graphicFrameChg chg="add mod ord modGraphic">
          <ac:chgData name="Hawkins III, William (hawkinwh)" userId="ec354a2a-97ff-44c9-b22d-7f8d9c24be8d" providerId="ADAL" clId="{DC075053-ED68-4593-B186-9E37BC68B3CB}" dt="2022-08-31T14:24:12.394" v="229" actId="167"/>
          <ac:graphicFrameMkLst>
            <pc:docMk/>
            <pc:sldMk cId="523684101" sldId="274"/>
            <ac:graphicFrameMk id="8" creationId="{1F7C45F6-040D-38EC-8CC5-BFF7CE3DF4D7}"/>
          </ac:graphicFrameMkLst>
        </pc:graphicFrameChg>
      </pc:sldChg>
    </pc:docChg>
  </pc:docChgLst>
  <pc:docChgLst>
    <pc:chgData name="Hawkins III, William (hawkinwh)" userId="ec354a2a-97ff-44c9-b22d-7f8d9c24be8d" providerId="ADAL" clId="{5DE6668C-4252-4513-84AF-56115230CFD7}"/>
    <pc:docChg chg="undo custSel addSld delSld modSld">
      <pc:chgData name="Hawkins III, William (hawkinwh)" userId="ec354a2a-97ff-44c9-b22d-7f8d9c24be8d" providerId="ADAL" clId="{5DE6668C-4252-4513-84AF-56115230CFD7}" dt="2022-05-24T18:32:38.291" v="329"/>
      <pc:docMkLst>
        <pc:docMk/>
      </pc:docMkLst>
      <pc:sldChg chg="modSp mod">
        <pc:chgData name="Hawkins III, William (hawkinwh)" userId="ec354a2a-97ff-44c9-b22d-7f8d9c24be8d" providerId="ADAL" clId="{5DE6668C-4252-4513-84AF-56115230CFD7}" dt="2022-05-24T16:17:14.059" v="1" actId="20577"/>
        <pc:sldMkLst>
          <pc:docMk/>
          <pc:sldMk cId="1323747461" sldId="256"/>
        </pc:sldMkLst>
        <pc:spChg chg="mod">
          <ac:chgData name="Hawkins III, William (hawkinwh)" userId="ec354a2a-97ff-44c9-b22d-7f8d9c24be8d" providerId="ADAL" clId="{5DE6668C-4252-4513-84AF-56115230CFD7}" dt="2022-05-24T16:17:14.059" v="1" actId="20577"/>
          <ac:spMkLst>
            <pc:docMk/>
            <pc:sldMk cId="1323747461" sldId="256"/>
            <ac:spMk id="2" creationId="{00000000-0000-0000-0000-000000000000}"/>
          </ac:spMkLst>
        </pc:spChg>
      </pc:sldChg>
      <pc:sldChg chg="addSp">
        <pc:chgData name="Hawkins III, William (hawkinwh)" userId="ec354a2a-97ff-44c9-b22d-7f8d9c24be8d" providerId="ADAL" clId="{5DE6668C-4252-4513-84AF-56115230CFD7}" dt="2022-05-24T18:07:14.148" v="328"/>
        <pc:sldMkLst>
          <pc:docMk/>
          <pc:sldMk cId="3519125308" sldId="257"/>
        </pc:sldMkLst>
        <pc:inkChg chg="add">
          <ac:chgData name="Hawkins III, William (hawkinwh)" userId="ec354a2a-97ff-44c9-b22d-7f8d9c24be8d" providerId="ADAL" clId="{5DE6668C-4252-4513-84AF-56115230CFD7}" dt="2022-05-24T18:07:14.148" v="328"/>
          <ac:inkMkLst>
            <pc:docMk/>
            <pc:sldMk cId="3519125308" sldId="257"/>
            <ac:inkMk id="4" creationId="{F561E5BB-3D27-DFAF-A518-AF815466DF36}"/>
          </ac:inkMkLst>
        </pc:inkChg>
      </pc:sldChg>
      <pc:sldChg chg="del">
        <pc:chgData name="Hawkins III, William (hawkinwh)" userId="ec354a2a-97ff-44c9-b22d-7f8d9c24be8d" providerId="ADAL" clId="{5DE6668C-4252-4513-84AF-56115230CFD7}" dt="2022-05-24T16:17:24.603" v="2" actId="47"/>
        <pc:sldMkLst>
          <pc:docMk/>
          <pc:sldMk cId="1589006940" sldId="258"/>
        </pc:sldMkLst>
      </pc:sldChg>
      <pc:sldChg chg="addSp modSp mod">
        <pc:chgData name="Hawkins III, William (hawkinwh)" userId="ec354a2a-97ff-44c9-b22d-7f8d9c24be8d" providerId="ADAL" clId="{5DE6668C-4252-4513-84AF-56115230CFD7}" dt="2022-05-24T18:07:14.148" v="328"/>
        <pc:sldMkLst>
          <pc:docMk/>
          <pc:sldMk cId="452057931" sldId="263"/>
        </pc:sldMkLst>
        <pc:spChg chg="mod">
          <ac:chgData name="Hawkins III, William (hawkinwh)" userId="ec354a2a-97ff-44c9-b22d-7f8d9c24be8d" providerId="ADAL" clId="{5DE6668C-4252-4513-84AF-56115230CFD7}" dt="2022-05-24T16:43:15.724" v="196" actId="27636"/>
          <ac:spMkLst>
            <pc:docMk/>
            <pc:sldMk cId="452057931" sldId="263"/>
            <ac:spMk id="3" creationId="{7FC7EB45-F12F-467D-A393-960B2A29095D}"/>
          </ac:spMkLst>
        </pc:spChg>
        <pc:inkChg chg="add">
          <ac:chgData name="Hawkins III, William (hawkinwh)" userId="ec354a2a-97ff-44c9-b22d-7f8d9c24be8d" providerId="ADAL" clId="{5DE6668C-4252-4513-84AF-56115230CFD7}" dt="2022-05-24T18:07:14.148" v="328"/>
          <ac:inkMkLst>
            <pc:docMk/>
            <pc:sldMk cId="452057931" sldId="263"/>
            <ac:inkMk id="4" creationId="{ED3BCB10-2AAF-8184-F690-33AB456DC558}"/>
          </ac:inkMkLst>
        </pc:inkChg>
      </pc:sldChg>
      <pc:sldChg chg="del">
        <pc:chgData name="Hawkins III, William (hawkinwh)" userId="ec354a2a-97ff-44c9-b22d-7f8d9c24be8d" providerId="ADAL" clId="{5DE6668C-4252-4513-84AF-56115230CFD7}" dt="2022-05-24T16:17:24.603" v="2" actId="47"/>
        <pc:sldMkLst>
          <pc:docMk/>
          <pc:sldMk cId="1274737894" sldId="267"/>
        </pc:sldMkLst>
      </pc:sldChg>
      <pc:sldChg chg="addSp modSp mod">
        <pc:chgData name="Hawkins III, William (hawkinwh)" userId="ec354a2a-97ff-44c9-b22d-7f8d9c24be8d" providerId="ADAL" clId="{5DE6668C-4252-4513-84AF-56115230CFD7}" dt="2022-05-24T18:32:38.291" v="329"/>
        <pc:sldMkLst>
          <pc:docMk/>
          <pc:sldMk cId="682595757" sldId="268"/>
        </pc:sldMkLst>
        <pc:spChg chg="mod">
          <ac:chgData name="Hawkins III, William (hawkinwh)" userId="ec354a2a-97ff-44c9-b22d-7f8d9c24be8d" providerId="ADAL" clId="{5DE6668C-4252-4513-84AF-56115230CFD7}" dt="2022-05-24T17:15:53.524" v="272" actId="27636"/>
          <ac:spMkLst>
            <pc:docMk/>
            <pc:sldMk cId="682595757" sldId="268"/>
            <ac:spMk id="3" creationId="{20D28A26-DF94-4618-A0CC-33309E6F27BF}"/>
          </ac:spMkLst>
        </pc:spChg>
        <pc:inkChg chg="add">
          <ac:chgData name="Hawkins III, William (hawkinwh)" userId="ec354a2a-97ff-44c9-b22d-7f8d9c24be8d" providerId="ADAL" clId="{5DE6668C-4252-4513-84AF-56115230CFD7}" dt="2022-05-24T18:32:38.291" v="329"/>
          <ac:inkMkLst>
            <pc:docMk/>
            <pc:sldMk cId="682595757" sldId="268"/>
            <ac:inkMk id="4" creationId="{209C1530-004F-A01F-1144-654A1505E64A}"/>
          </ac:inkMkLst>
        </pc:inkChg>
      </pc:sldChg>
      <pc:sldChg chg="addSp modSp mod">
        <pc:chgData name="Hawkins III, William (hawkinwh)" userId="ec354a2a-97ff-44c9-b22d-7f8d9c24be8d" providerId="ADAL" clId="{5DE6668C-4252-4513-84AF-56115230CFD7}" dt="2022-05-24T18:32:38.291" v="329"/>
        <pc:sldMkLst>
          <pc:docMk/>
          <pc:sldMk cId="939010068" sldId="269"/>
        </pc:sldMkLst>
        <pc:spChg chg="mod">
          <ac:chgData name="Hawkins III, William (hawkinwh)" userId="ec354a2a-97ff-44c9-b22d-7f8d9c24be8d" providerId="ADAL" clId="{5DE6668C-4252-4513-84AF-56115230CFD7}" dt="2022-05-24T17:16:42.270" v="327" actId="20577"/>
          <ac:spMkLst>
            <pc:docMk/>
            <pc:sldMk cId="939010068" sldId="269"/>
            <ac:spMk id="3" creationId="{0DA2F816-198C-4351-BB43-71FFC56D75CF}"/>
          </ac:spMkLst>
        </pc:spChg>
        <pc:inkChg chg="add">
          <ac:chgData name="Hawkins III, William (hawkinwh)" userId="ec354a2a-97ff-44c9-b22d-7f8d9c24be8d" providerId="ADAL" clId="{5DE6668C-4252-4513-84AF-56115230CFD7}" dt="2022-05-24T18:32:38.291" v="329"/>
          <ac:inkMkLst>
            <pc:docMk/>
            <pc:sldMk cId="939010068" sldId="269"/>
            <ac:inkMk id="4" creationId="{E56F50BE-BB01-2B97-EE71-32706A3A40D1}"/>
          </ac:inkMkLst>
        </pc:inkChg>
      </pc:sldChg>
      <pc:sldChg chg="modSp add mod">
        <pc:chgData name="Hawkins III, William (hawkinwh)" userId="ec354a2a-97ff-44c9-b22d-7f8d9c24be8d" providerId="ADAL" clId="{5DE6668C-4252-4513-84AF-56115230CFD7}" dt="2022-05-24T17:14:58.623" v="198" actId="27636"/>
        <pc:sldMkLst>
          <pc:docMk/>
          <pc:sldMk cId="1438683222" sldId="270"/>
        </pc:sldMkLst>
        <pc:spChg chg="mod">
          <ac:chgData name="Hawkins III, William (hawkinwh)" userId="ec354a2a-97ff-44c9-b22d-7f8d9c24be8d" providerId="ADAL" clId="{5DE6668C-4252-4513-84AF-56115230CFD7}" dt="2022-05-24T17:14:58.623" v="198" actId="27636"/>
          <ac:spMkLst>
            <pc:docMk/>
            <pc:sldMk cId="1438683222" sldId="270"/>
            <ac:spMk id="2" creationId="{6F82C8DC-7CDE-D4DD-0086-39321C8DCED5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88" units="cm"/>
          <inkml:channel name="Y" type="integer" max="18258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1000.29218" units="1/cm"/>
          <inkml:channelProperty channel="Y" name="resolution" value="1000.4383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24T17:56:35.66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13699 11437 10127 0,'-1'-1'896'0,"0"1"-704"0,1-2-192 0,0 2 0 16,0 0 624-16,0 0 80 0,0-1 32 0,0 0 0 15,0-1-32-15,0-1 0 0,1 1 0 0,0 2 0 16,0 2-704-16,0-1 0 0,0 1-160 0,0 0 32 16,-1-2-1136-16,1 1-208 0,1 0-64 0,-1 1-3520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88" units="cm"/>
          <inkml:channel name="Y" type="integer" max="18258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1000.29218" units="1/cm"/>
          <inkml:channelProperty channel="Y" name="resolution" value="1000.4383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24T17:56:35.66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13699 11437 10127 0,'-1'-1'896'0,"0"1"-704"0,1-2-192 0,0 2 0 16,0 0 624-16,0 0 80 0,0-1 32 0,0 0 0 15,0-1-32-15,0-1 0 0,1 1 0 0,0 2 0 16,0 2-704-16,0-1 0 0,0 1-160 0,0 0 32 16,-1-2-1136-16,1 1-208 0,1 0-64 0,-1 1-3520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88" units="cm"/>
          <inkml:channel name="Y" type="integer" max="18258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1000.29218" units="1/cm"/>
          <inkml:channelProperty channel="Y" name="resolution" value="1000.4383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24T17:56:35.66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13699 11437 10127 0,'-1'-1'896'0,"0"1"-704"0,1-2-192 0,0 2 0 16,0 0 624-16,0 0 80 0,0-1 32 0,0 0 0 15,0-1-32-15,0-1 0 0,1 1 0 0,0 2 0 16,0 2-704-16,0-1 0 0,0 1-160 0,0 0 32 16,-1-2-1136-16,1 1-208 0,1 0-64 0,-1 1-3520 15</inkml:trace>
</inkml:ink>
</file>

<file path=ppt/media/image1.jpg>
</file>

<file path=ppt/media/image2.png>
</file>

<file path=ppt/media/image20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2725" y="0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2998AC-8C26-4495-8D84-0873DAF6867D}" type="datetimeFigureOut">
              <a:rPr lang="en-IN" smtClean="0"/>
              <a:t>08-06-2023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613" y="4518025"/>
            <a:ext cx="5683250" cy="36972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8575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2725" y="8918575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EA15D-1FF3-4391-B250-3640DB6C02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3730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6/8/2023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E0C03-CB59-4084-9F5A-DCBC5E2C68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6F903F-1E97-4B7F-A5BB-646A2936EF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CCF5D-0527-4749-892A-400380ACE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9A2BD-CE6D-48A7-88DF-EDA16678F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2FFE3-DE14-460F-8A47-125646F6E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9956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47A37-18EF-4411-B856-6902F92E1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AA407-1746-496A-8173-ED8C60558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8AAED-0DED-418B-BE95-DBF55F6C3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02404-0857-47B8-B242-53D4E3746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4E31B-6150-4D71-8891-CB5DB8022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203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33605-84FA-413C-8A5A-7BF495617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F453AC-7E88-47F0-8BCE-D212F68911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995796-C7F6-46C3-82F6-49A3CA26B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81947-7D1E-4F17-ACA0-E058A6EB9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470BF-FBEA-4FB5-A77C-164FA1D6C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5215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A476C-A6E6-4080-B649-C721C3A37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AE3C0-8481-45A5-803F-05442CE200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F5BF74-714D-486F-A387-7DE19D17FD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4E41CD-A3F5-47CA-8FD2-D75A08745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2A0B44-32E5-47DF-AC03-D9982E625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9EDDB-7676-4CB4-806B-369E20EFA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4332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2FE54-2D86-494A-999B-496B8E9C4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C3BBF4-4A46-4554-BA6C-2D34F341C6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C15824-128A-40A7-AB9A-23A8902B07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BC2B5F-9AC0-4DC2-B304-5074295C2A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73E539-BDCB-40DB-B17A-A754586791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FF1B03-FFF1-43B0-B4A0-C4FE3DC63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F28EF0-7D35-4FD7-B6D1-B24002AA9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CC866B-1334-420B-90F6-E54D4B1FA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466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04061-8DBE-49E4-99D9-BED4BDEB3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F3D305-B80C-4199-88CB-D3909D8DA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AB9F60-8198-4CA0-B58B-856D47596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38CDFF-E5F8-489A-8202-80E480BB1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0125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509598-F289-41BA-838E-14119FA7A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CCCE74-C4EA-4711-BB8F-4F57940FF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1D12F3-EEEE-46B2-A623-DB1079354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7670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07794-3905-441B-BA26-9C3DD216D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F8DB6-3EC2-4DBD-983C-A0D5FD603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15B10E-40FC-4777-B236-D3CA7E2F2D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A87B8A-DCDF-4092-93E3-8DC71BC41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09C34D-C73C-4C60-971B-2F44FE85A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D00C1-B6F4-47BE-A660-1A61F8358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30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A6B70-6F07-4BB4-A86F-EC0C26FF7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34FFE5-CA40-49C6-8E7C-88EBD8D5B1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95F8DC-0C38-48DD-A599-BEEC216D99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6EA28E-97AB-45DE-A670-4370460F9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EC56D-2DF0-43C7-A00E-FB6A8449D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816B02-F400-4EDD-AEBB-4C221CA17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5207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F5BAC-38C0-4086-B2A7-268B7CAA5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987CFE-34EC-4E39-9573-08B5854ED2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15993-2011-4B12-B688-F09EE0E4B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01EA9-B120-4867-9F57-E69AF120C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082A0-A667-4436-AF65-BB08EB160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1774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749BC9-121F-48E7-9459-F342AA1E48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05DC3E-AE71-4325-B33E-7A4A1E38BD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0238F-E44A-45F7-A344-A8F0399DA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17BC3-0D95-42A8-BFA2-EE323BD75C3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29F7E-7CA6-43DF-AF66-76FD44B50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2C07A-345F-45DF-9B7D-C2E356FE9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848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033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97472"/>
            <a:ext cx="8229600" cy="25312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374523-339E-4715-9E91-6736CB71E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F0967-7D69-4B12-AF1E-4EF3BC0DF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202CD-59A1-445E-B1A6-0AEEE9E068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817BC3-0D95-42A8-BFA2-EE323BD75C3F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38329-46A9-4C89-B34C-1909B848BE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269E4F-A0B3-47AA-9152-979F9A4CEA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3F113-92FB-41C7-930E-1EBB303AD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313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CS3003: Lecture 9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Times New Roman"/>
              </a:rPr>
              <a:t>Imperative PLs, </a:t>
            </a:r>
            <a:r>
              <a:rPr lang="en-US" dirty="0" err="1">
                <a:cs typeface="Times New Roman"/>
              </a:rPr>
              <a:t>adts</a:t>
            </a:r>
            <a:r>
              <a:rPr lang="en-US" dirty="0">
                <a:cs typeface="Times New Roman"/>
              </a:rPr>
              <a:t>, expressions, subprograms</a:t>
            </a: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0C00770E-E9DA-6C9C-EEAF-EA29AE3C4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8857" y="3911281"/>
            <a:ext cx="609600" cy="609600"/>
          </a:xfrm>
          <a:prstGeom prst="rect">
            <a:avLst/>
          </a:prstGeom>
        </p:spPr>
      </p:pic>
      <p:pic>
        <p:nvPicPr>
          <p:cNvPr id="7" name="Picture 6" descr="Colored yarn balls and knitted textiles">
            <a:extLst>
              <a:ext uri="{FF2B5EF4-FFF2-40B4-BE49-F238E27FC236}">
                <a16:creationId xmlns:a16="http://schemas.microsoft.com/office/drawing/2014/main" id="{3DD90E5A-5A0E-A385-1979-C3E1ABB56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5951" y="3924300"/>
            <a:ext cx="807312" cy="59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747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66-4989-34C8-3BD2-B871653E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Frame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94F24-91BA-8A10-B0FE-7D2174EBB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59900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058C0-D555-4D6A-B527-ECB0013EC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Recap - ADTs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B6EE6-5EE7-4126-84D4-FFE0398F0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i="1" dirty="0">
              <a:cs typeface="Times New Roman"/>
            </a:endParaRPr>
          </a:p>
          <a:p>
            <a:pPr lvl="1"/>
            <a:r>
              <a:rPr lang="en-US" dirty="0">
                <a:cs typeface="Times New Roman"/>
              </a:rPr>
              <a:t>Product Types</a:t>
            </a:r>
          </a:p>
          <a:p>
            <a:pPr lvl="1"/>
            <a:r>
              <a:rPr lang="en-US" dirty="0">
                <a:cs typeface="Times New Roman"/>
              </a:rPr>
              <a:t>Sum Types</a:t>
            </a:r>
          </a:p>
          <a:p>
            <a:pPr marL="457200" lvl="1" indent="0">
              <a:buNone/>
            </a:pPr>
            <a:endParaRPr lang="en-US" dirty="0">
              <a:cs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14:cNvPr>
              <p14:cNvContentPartPr/>
              <p14:nvPr/>
            </p14:nvContentPartPr>
            <p14:xfrm>
              <a:off x="4930920" y="4113000"/>
              <a:ext cx="3960" cy="46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1560" y="4103640"/>
                <a:ext cx="22680" cy="2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970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058C0-D555-4D6A-B527-ECB0013EC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Recap - Expressions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B6EE6-5EE7-4126-84D4-FFE0398F0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lvl="1" indent="0">
              <a:buNone/>
            </a:pPr>
            <a:endParaRPr lang="en-US" dirty="0">
              <a:cs typeface="Times New Roman"/>
            </a:endParaRPr>
          </a:p>
          <a:p>
            <a:pPr lvl="1"/>
            <a:r>
              <a:rPr lang="en-US" dirty="0">
                <a:cs typeface="Times New Roman"/>
              </a:rPr>
              <a:t>Order of Evaluation</a:t>
            </a:r>
          </a:p>
          <a:p>
            <a:pPr lvl="1"/>
            <a:endParaRPr lang="en-US" dirty="0">
              <a:cs typeface="Times New Roman"/>
            </a:endParaRPr>
          </a:p>
          <a:p>
            <a:pPr marL="457200" lvl="1" indent="0">
              <a:buNone/>
            </a:pPr>
            <a:endParaRPr lang="en-US" dirty="0">
              <a:cs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14:cNvPr>
              <p14:cNvContentPartPr/>
              <p14:nvPr/>
            </p14:nvContentPartPr>
            <p14:xfrm>
              <a:off x="4930920" y="4113000"/>
              <a:ext cx="3960" cy="46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1560" y="4103640"/>
                <a:ext cx="22680" cy="2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4288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058C0-D555-4D6A-B527-ECB0013EC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B6EE6-5EE7-4126-84D4-FFE0398F0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Times New Roman"/>
              </a:rPr>
              <a:t>By the end of class today, you will be able to</a:t>
            </a:r>
            <a:endParaRPr lang="en-US" i="1" dirty="0">
              <a:cs typeface="Times New Roman"/>
            </a:endParaRPr>
          </a:p>
          <a:p>
            <a:pPr lvl="1"/>
            <a:r>
              <a:rPr lang="en-US" i="1" dirty="0">
                <a:cs typeface="Times New Roman"/>
              </a:rPr>
              <a:t>understand</a:t>
            </a:r>
            <a:r>
              <a:rPr lang="en-US" dirty="0">
                <a:cs typeface="Times New Roman"/>
              </a:rPr>
              <a:t> various types of subprograms</a:t>
            </a:r>
          </a:p>
          <a:p>
            <a:pPr lvl="1"/>
            <a:r>
              <a:rPr lang="en-US" i="1" dirty="0">
                <a:cs typeface="Times New Roman"/>
              </a:rPr>
              <a:t>describe</a:t>
            </a:r>
            <a:r>
              <a:rPr lang="en-US" dirty="0">
                <a:cs typeface="Times New Roman"/>
              </a:rPr>
              <a:t> how a program is executed</a:t>
            </a:r>
          </a:p>
          <a:p>
            <a:pPr lvl="1"/>
            <a:endParaRPr lang="en-US" dirty="0">
              <a:cs typeface="Times New Roman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14:cNvPr>
              <p14:cNvContentPartPr/>
              <p14:nvPr/>
            </p14:nvContentPartPr>
            <p14:xfrm>
              <a:off x="4930920" y="4113000"/>
              <a:ext cx="3960" cy="46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561E5BB-3D27-DFAF-A518-AF815466DF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1560" y="4103640"/>
                <a:ext cx="22680" cy="2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37902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5B99D-3A77-64DF-14F1-21334F774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Subprograms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DE20F-8E1B-8CC6-D300-6F7274988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97472"/>
            <a:ext cx="8229600" cy="28015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1.Procedure</a:t>
            </a:r>
          </a:p>
          <a:p>
            <a:pPr marL="0" indent="0">
              <a:buNone/>
            </a:pPr>
            <a:r>
              <a:rPr lang="en-US" dirty="0"/>
              <a:t>2.Function</a:t>
            </a:r>
          </a:p>
          <a:p>
            <a:pPr marL="0" indent="0">
              <a:buNone/>
            </a:pPr>
            <a:r>
              <a:rPr lang="en-US" dirty="0"/>
              <a:t>3.Method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15514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5B99D-3A77-64DF-14F1-21334F774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a Subprogram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DE20F-8E1B-8CC6-D300-6F7274988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97472"/>
            <a:ext cx="8229600" cy="28015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1.Positional arguments</a:t>
            </a:r>
          </a:p>
          <a:p>
            <a:pPr marL="0" indent="0">
              <a:buNone/>
            </a:pPr>
            <a:r>
              <a:rPr lang="en-US" dirty="0"/>
              <a:t>2.Default arguments</a:t>
            </a:r>
          </a:p>
          <a:p>
            <a:pPr marL="0" indent="0">
              <a:buNone/>
            </a:pPr>
            <a:r>
              <a:rPr lang="en-US" dirty="0"/>
              <a:t>3.Keyword arguments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07480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5B99D-3A77-64DF-14F1-21334F774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Polymorphism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DE20F-8E1B-8CC6-D300-6F7274988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97472"/>
            <a:ext cx="8229600" cy="28015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1.Ad-hoc</a:t>
            </a:r>
          </a:p>
          <a:p>
            <a:pPr marL="0" indent="0">
              <a:buNone/>
            </a:pPr>
            <a:r>
              <a:rPr lang="en-US" dirty="0"/>
              <a:t>2.Parametric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822312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5B99D-3A77-64DF-14F1-21334F774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Coroutines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DE20F-8E1B-8CC6-D300-6F7274988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97472"/>
            <a:ext cx="8229600" cy="280157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88045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5B99D-3A77-64DF-14F1-21334F774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Self awareness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DE20F-8E1B-8CC6-D300-6F7274988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97472"/>
            <a:ext cx="8229600" cy="280157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48494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documentManagement/types"/>
    <ds:schemaRef ds:uri="http://purl.org/dc/terms/"/>
    <ds:schemaRef ds:uri="http://purl.org/dc/dcmitype/"/>
    <ds:schemaRef ds:uri="http://www.w3.org/XML/1998/namespace"/>
    <ds:schemaRef ds:uri="http://schemas.microsoft.com/sharepoint/v3/fields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1871</TotalTime>
  <Words>88</Words>
  <Application>Microsoft Office PowerPoint</Application>
  <PresentationFormat>On-screen Show (16:9)</PresentationFormat>
  <Paragraphs>27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Office Theme</vt:lpstr>
      <vt:lpstr>CS3003: Lecture 9</vt:lpstr>
      <vt:lpstr>Recap - ADTs</vt:lpstr>
      <vt:lpstr>Recap - Expressions</vt:lpstr>
      <vt:lpstr>Learning Objectives</vt:lpstr>
      <vt:lpstr>Subprograms</vt:lpstr>
      <vt:lpstr>Calling a Subprogram</vt:lpstr>
      <vt:lpstr>Polymorphism</vt:lpstr>
      <vt:lpstr>Coroutines</vt:lpstr>
      <vt:lpstr>Functional Self awareness</vt:lpstr>
      <vt:lpstr>Stack Frame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cp:lastModifiedBy>Hrishikesh Bhide</cp:lastModifiedBy>
  <cp:revision>436</cp:revision>
  <cp:lastPrinted>2022-08-31T14:04:55Z</cp:lastPrinted>
  <dcterms:created xsi:type="dcterms:W3CDTF">2010-04-12T23:12:02Z</dcterms:created>
  <dcterms:modified xsi:type="dcterms:W3CDTF">2023-06-08T07:17:33Z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